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6.xml" ContentType="application/vnd.openxmlformats-officedocument.theme+xml"/>
  <Override PartName="/ppt/slideLayouts/slideLayout89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5" r:id="rId2"/>
    <p:sldMasterId id="2147483699" r:id="rId3"/>
    <p:sldMasterId id="2147483726" r:id="rId4"/>
    <p:sldMasterId id="2147483729" r:id="rId5"/>
    <p:sldMasterId id="2147483733" r:id="rId6"/>
    <p:sldMasterId id="2147483753" r:id="rId7"/>
  </p:sldMasterIdLst>
  <p:sldIdLst>
    <p:sldId id="256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57" r:id="rId17"/>
    <p:sldId id="267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52600" y="1685633"/>
            <a:ext cx="9086800" cy="2569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961000" y="4309533"/>
            <a:ext cx="6270000" cy="634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81196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786433"/>
            <a:ext cx="8768000" cy="22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651000" y="4075167"/>
            <a:ext cx="6890000" cy="545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5293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8698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85972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2" hasCustomPrompt="1"/>
          </p:nvPr>
        </p:nvSpPr>
        <p:spPr>
          <a:xfrm>
            <a:off x="1677533" y="871067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26762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960000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2"/>
          </p:nvPr>
        </p:nvSpPr>
        <p:spPr>
          <a:xfrm>
            <a:off x="4559028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960000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4559028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5"/>
          </p:nvPr>
        </p:nvSpPr>
        <p:spPr>
          <a:xfrm>
            <a:off x="8158065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6"/>
          </p:nvPr>
        </p:nvSpPr>
        <p:spPr>
          <a:xfrm>
            <a:off x="8158065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7" hasCustomPrompt="1"/>
          </p:nvPr>
        </p:nvSpPr>
        <p:spPr>
          <a:xfrm>
            <a:off x="2007200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8" hasCustomPrompt="1"/>
          </p:nvPr>
        </p:nvSpPr>
        <p:spPr>
          <a:xfrm>
            <a:off x="2007200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9" hasCustomPrompt="1"/>
          </p:nvPr>
        </p:nvSpPr>
        <p:spPr>
          <a:xfrm>
            <a:off x="5606228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13" hasCustomPrompt="1"/>
          </p:nvPr>
        </p:nvSpPr>
        <p:spPr>
          <a:xfrm>
            <a:off x="5606228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14" hasCustomPrompt="1"/>
          </p:nvPr>
        </p:nvSpPr>
        <p:spPr>
          <a:xfrm>
            <a:off x="9205265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15" hasCustomPrompt="1"/>
          </p:nvPr>
        </p:nvSpPr>
        <p:spPr>
          <a:xfrm>
            <a:off x="9205265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6"/>
          </p:nvPr>
        </p:nvSpPr>
        <p:spPr>
          <a:xfrm>
            <a:off x="960000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7"/>
          </p:nvPr>
        </p:nvSpPr>
        <p:spPr>
          <a:xfrm>
            <a:off x="4559028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8"/>
          </p:nvPr>
        </p:nvSpPr>
        <p:spPr>
          <a:xfrm>
            <a:off x="8158065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9"/>
          </p:nvPr>
        </p:nvSpPr>
        <p:spPr>
          <a:xfrm>
            <a:off x="960000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0"/>
          </p:nvPr>
        </p:nvSpPr>
        <p:spPr>
          <a:xfrm>
            <a:off x="4559032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1"/>
          </p:nvPr>
        </p:nvSpPr>
        <p:spPr>
          <a:xfrm>
            <a:off x="8158065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67513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7669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 1">
  <p:cSld name="Title only 1 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4104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737400" y="4235333"/>
            <a:ext cx="87172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1737400" y="1603500"/>
            <a:ext cx="87172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82564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1366400" y="1413367"/>
            <a:ext cx="5331600" cy="2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1366400" y="4001633"/>
            <a:ext cx="53316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9"/>
          <p:cNvSpPr>
            <a:spLocks noGrp="1"/>
          </p:cNvSpPr>
          <p:nvPr>
            <p:ph type="pic" idx="2"/>
          </p:nvPr>
        </p:nvSpPr>
        <p:spPr>
          <a:xfrm>
            <a:off x="6781667" y="1064733"/>
            <a:ext cx="4400000" cy="472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676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1416565" y="2183400"/>
            <a:ext cx="4434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1416567" y="3601000"/>
            <a:ext cx="43892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7997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685867" y="881500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9423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2280200" y="1962267"/>
            <a:ext cx="76316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259005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0700" y="2089433"/>
            <a:ext cx="5970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3110500" y="3507033"/>
            <a:ext cx="59708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8334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6449600" y="2207433"/>
            <a:ext cx="4791200" cy="12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1"/>
          </p:nvPr>
        </p:nvSpPr>
        <p:spPr>
          <a:xfrm>
            <a:off x="6449828" y="3416000"/>
            <a:ext cx="47912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39159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960000" y="1620989"/>
            <a:ext cx="10272000" cy="41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1854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1"/>
          </p:nvPr>
        </p:nvSpPr>
        <p:spPr>
          <a:xfrm>
            <a:off x="6564100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2"/>
          </p:nvPr>
        </p:nvSpPr>
        <p:spPr>
          <a:xfrm>
            <a:off x="2107867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3"/>
          </p:nvPr>
        </p:nvSpPr>
        <p:spPr>
          <a:xfrm>
            <a:off x="2107881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4"/>
          </p:nvPr>
        </p:nvSpPr>
        <p:spPr>
          <a:xfrm>
            <a:off x="6564119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918909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6442720" y="2325100"/>
            <a:ext cx="4338800" cy="277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2"/>
          </p:nvPr>
        </p:nvSpPr>
        <p:spPr>
          <a:xfrm>
            <a:off x="1410484" y="2325100"/>
            <a:ext cx="4338800" cy="277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90364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1250167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subTitle" idx="2"/>
          </p:nvPr>
        </p:nvSpPr>
        <p:spPr>
          <a:xfrm>
            <a:off x="4645800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3"/>
          </p:nvPr>
        </p:nvSpPr>
        <p:spPr>
          <a:xfrm>
            <a:off x="8041433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subTitle" idx="4"/>
          </p:nvPr>
        </p:nvSpPr>
        <p:spPr>
          <a:xfrm>
            <a:off x="1250167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subTitle" idx="5"/>
          </p:nvPr>
        </p:nvSpPr>
        <p:spPr>
          <a:xfrm>
            <a:off x="4645800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subTitle" idx="6"/>
          </p:nvPr>
        </p:nvSpPr>
        <p:spPr>
          <a:xfrm>
            <a:off x="8041433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4718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subTitle" idx="1"/>
          </p:nvPr>
        </p:nvSpPr>
        <p:spPr>
          <a:xfrm>
            <a:off x="1250167" y="41520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subTitle" idx="2"/>
          </p:nvPr>
        </p:nvSpPr>
        <p:spPr>
          <a:xfrm>
            <a:off x="4645800" y="2729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subTitle" idx="3"/>
          </p:nvPr>
        </p:nvSpPr>
        <p:spPr>
          <a:xfrm>
            <a:off x="8041433" y="41520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subTitle" idx="4"/>
          </p:nvPr>
        </p:nvSpPr>
        <p:spPr>
          <a:xfrm>
            <a:off x="1250167" y="32114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subTitle" idx="5"/>
          </p:nvPr>
        </p:nvSpPr>
        <p:spPr>
          <a:xfrm>
            <a:off x="4645803" y="17890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6"/>
          </p:nvPr>
        </p:nvSpPr>
        <p:spPr>
          <a:xfrm>
            <a:off x="8041433" y="32114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90937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813748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6740652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3"/>
          </p:nvPr>
        </p:nvSpPr>
        <p:spPr>
          <a:xfrm>
            <a:off x="2813748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4"/>
          </p:nvPr>
        </p:nvSpPr>
        <p:spPr>
          <a:xfrm>
            <a:off x="6740652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5"/>
          </p:nvPr>
        </p:nvSpPr>
        <p:spPr>
          <a:xfrm>
            <a:off x="28137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6"/>
          </p:nvPr>
        </p:nvSpPr>
        <p:spPr>
          <a:xfrm>
            <a:off x="28137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7"/>
          </p:nvPr>
        </p:nvSpPr>
        <p:spPr>
          <a:xfrm>
            <a:off x="67406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8"/>
          </p:nvPr>
        </p:nvSpPr>
        <p:spPr>
          <a:xfrm>
            <a:off x="67406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88567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1"/>
          </p:nvPr>
        </p:nvSpPr>
        <p:spPr>
          <a:xfrm>
            <a:off x="1682069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subTitle" idx="2"/>
          </p:nvPr>
        </p:nvSpPr>
        <p:spPr>
          <a:xfrm>
            <a:off x="4772000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ubTitle" idx="3"/>
          </p:nvPr>
        </p:nvSpPr>
        <p:spPr>
          <a:xfrm>
            <a:off x="1682069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subTitle" idx="4"/>
          </p:nvPr>
        </p:nvSpPr>
        <p:spPr>
          <a:xfrm>
            <a:off x="4772000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5"/>
          </p:nvPr>
        </p:nvSpPr>
        <p:spPr>
          <a:xfrm>
            <a:off x="7861931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6"/>
          </p:nvPr>
        </p:nvSpPr>
        <p:spPr>
          <a:xfrm>
            <a:off x="7861931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7"/>
          </p:nvPr>
        </p:nvSpPr>
        <p:spPr>
          <a:xfrm>
            <a:off x="1687269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8"/>
          </p:nvPr>
        </p:nvSpPr>
        <p:spPr>
          <a:xfrm>
            <a:off x="4777200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subTitle" idx="9"/>
          </p:nvPr>
        </p:nvSpPr>
        <p:spPr>
          <a:xfrm>
            <a:off x="7867131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3"/>
          </p:nvPr>
        </p:nvSpPr>
        <p:spPr>
          <a:xfrm>
            <a:off x="1687269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subTitle" idx="14"/>
          </p:nvPr>
        </p:nvSpPr>
        <p:spPr>
          <a:xfrm>
            <a:off x="4777200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5"/>
          </p:nvPr>
        </p:nvSpPr>
        <p:spPr>
          <a:xfrm>
            <a:off x="7867131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75651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60000" y="1621001"/>
            <a:ext cx="10272000" cy="6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97436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hasCustomPrompt="1"/>
          </p:nvPr>
        </p:nvSpPr>
        <p:spPr>
          <a:xfrm>
            <a:off x="2964800" y="736149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1"/>
          </p:nvPr>
        </p:nvSpPr>
        <p:spPr>
          <a:xfrm>
            <a:off x="2964800" y="1717433"/>
            <a:ext cx="6262400" cy="533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53915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3"/>
          </p:nvPr>
        </p:nvSpPr>
        <p:spPr>
          <a:xfrm>
            <a:off x="2964800" y="3520443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42165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5"/>
          </p:nvPr>
        </p:nvSpPr>
        <p:spPr>
          <a:xfrm>
            <a:off x="2964800" y="5323451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795387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hasCustomPrompt="1"/>
          </p:nvPr>
        </p:nvSpPr>
        <p:spPr>
          <a:xfrm>
            <a:off x="1767533" y="2356784"/>
            <a:ext cx="18652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>
            <a:off x="1251333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2"/>
          </p:nvPr>
        </p:nvSpPr>
        <p:spPr>
          <a:xfrm>
            <a:off x="1251333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title" idx="3" hasCustomPrompt="1"/>
          </p:nvPr>
        </p:nvSpPr>
        <p:spPr>
          <a:xfrm>
            <a:off x="5164133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4"/>
          </p:nvPr>
        </p:nvSpPr>
        <p:spPr>
          <a:xfrm>
            <a:off x="4647200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5"/>
          </p:nvPr>
        </p:nvSpPr>
        <p:spPr>
          <a:xfrm>
            <a:off x="4647200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6" hasCustomPrompt="1"/>
          </p:nvPr>
        </p:nvSpPr>
        <p:spPr>
          <a:xfrm>
            <a:off x="8556900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7"/>
          </p:nvPr>
        </p:nvSpPr>
        <p:spPr>
          <a:xfrm>
            <a:off x="8043067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8"/>
          </p:nvPr>
        </p:nvSpPr>
        <p:spPr>
          <a:xfrm>
            <a:off x="8043067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98822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3130584" y="9033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subTitle" idx="1"/>
          </p:nvPr>
        </p:nvSpPr>
        <p:spPr>
          <a:xfrm>
            <a:off x="3130533" y="24552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2798800" y="4612733"/>
            <a:ext cx="65944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This presentation template was created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1333" b="1" u="sng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9767738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083825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247559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49372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453921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737400" y="4235333"/>
            <a:ext cx="87172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1737400" y="1603500"/>
            <a:ext cx="87172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579695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647333" y="1678467"/>
            <a:ext cx="7730000" cy="27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47333" y="4396867"/>
            <a:ext cx="7730000" cy="58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91807685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047651" y="3021933"/>
            <a:ext cx="8847600" cy="16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17484" y="1800733"/>
            <a:ext cx="2202800" cy="12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773533" y="4625133"/>
            <a:ext cx="8058400" cy="3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6" name="Google Shape;16;p3"/>
          <p:cNvGrpSpPr/>
          <p:nvPr/>
        </p:nvGrpSpPr>
        <p:grpSpPr>
          <a:xfrm>
            <a:off x="11085100" y="470667"/>
            <a:ext cx="630800" cy="248667"/>
            <a:chOff x="7059675" y="514525"/>
            <a:chExt cx="473100" cy="186500"/>
          </a:xfrm>
        </p:grpSpPr>
        <p:cxnSp>
          <p:nvCxnSpPr>
            <p:cNvPr id="17" name="Google Shape;17;p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09412013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6740263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2110951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67403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21107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48636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2" name="Google Shape;22;p4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23" name="Google Shape;23;p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37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896508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30" name="Google Shape;30;p5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31" name="Google Shape;31;p5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7056729" y="4843465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2114269" y="4843465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6651249" y="4267600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1708483" y="4267600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6482115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41" name="Google Shape;41;p6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42" name="Google Shape;42;p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93812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48" name="Google Shape;48;p7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49" name="Google Shape;49;p7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620300" y="2038667"/>
            <a:ext cx="6620800" cy="41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82361437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56" name="Google Shape;56;p8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57" name="Google Shape;57;p8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8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5807000" y="1742800"/>
            <a:ext cx="54340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1422814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63" name="Google Shape;63;p9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64" name="Google Shape;64;p9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9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9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5630800" y="1597933"/>
            <a:ext cx="56080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5630800" y="4217133"/>
            <a:ext cx="5608000" cy="1421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1518965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-33" y="-18300"/>
            <a:ext cx="12192000" cy="6876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76520671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1360817" y="1780133"/>
            <a:ext cx="9470400" cy="21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1360784" y="4125967"/>
            <a:ext cx="9470400" cy="620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76" name="Google Shape;76;p11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77" name="Google Shape;77;p1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1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1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253615260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685696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83" name="Google Shape;83;p13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84" name="Google Shape;84;p13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8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3296000" y="2443933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4234001" y="3777903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3"/>
          </p:nvPr>
        </p:nvSpPr>
        <p:spPr>
          <a:xfrm>
            <a:off x="4672036" y="5112331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4" hasCustomPrompt="1"/>
          </p:nvPr>
        </p:nvSpPr>
        <p:spPr>
          <a:xfrm>
            <a:off x="2493200" y="1960700"/>
            <a:ext cx="802800" cy="5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5" hasCustomPrompt="1"/>
          </p:nvPr>
        </p:nvSpPr>
        <p:spPr>
          <a:xfrm>
            <a:off x="3431200" y="3309900"/>
            <a:ext cx="802800" cy="5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3855033" y="4659100"/>
            <a:ext cx="802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3296000" y="19607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4234000" y="33099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9"/>
          </p:nvPr>
        </p:nvSpPr>
        <p:spPr>
          <a:xfrm>
            <a:off x="4672033" y="46591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052714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623971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3583367" y="4619000"/>
            <a:ext cx="76580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3583219" y="2134600"/>
            <a:ext cx="76580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1" name="Google Shape;101;p14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02" name="Google Shape;102;p14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" name="Google Shape;103;p14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14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847745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/>
        </p:nvSpPr>
        <p:spPr>
          <a:xfrm>
            <a:off x="5657333" y="-240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7" name="Google Shape;107;p15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08" name="Google Shape;108;p15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15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5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950967" y="714200"/>
            <a:ext cx="4221200" cy="317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950967" y="3885400"/>
            <a:ext cx="4221200" cy="22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5"/>
          <p:cNvSpPr>
            <a:spLocks noGrp="1"/>
          </p:cNvSpPr>
          <p:nvPr>
            <p:ph type="pic" idx="2"/>
          </p:nvPr>
        </p:nvSpPr>
        <p:spPr>
          <a:xfrm>
            <a:off x="6377667" y="709417"/>
            <a:ext cx="3880000" cy="543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89325419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5657333" y="-240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950967" y="1870467"/>
            <a:ext cx="43320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1"/>
          </p:nvPr>
        </p:nvSpPr>
        <p:spPr>
          <a:xfrm>
            <a:off x="950967" y="3288067"/>
            <a:ext cx="4332000" cy="18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95871497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>
            <a:off x="0" y="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6449600" y="2001600"/>
            <a:ext cx="4791200" cy="1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subTitle" idx="1"/>
          </p:nvPr>
        </p:nvSpPr>
        <p:spPr>
          <a:xfrm>
            <a:off x="6449828" y="3416000"/>
            <a:ext cx="47912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69719124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25" name="Google Shape;125;p18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985135" y="2994735"/>
            <a:ext cx="3719200" cy="19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2"/>
          </p:nvPr>
        </p:nvSpPr>
        <p:spPr>
          <a:xfrm>
            <a:off x="2276900" y="2994735"/>
            <a:ext cx="3719200" cy="19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3"/>
          </p:nvPr>
        </p:nvSpPr>
        <p:spPr>
          <a:xfrm>
            <a:off x="1882268" y="2249533"/>
            <a:ext cx="37192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4"/>
          </p:nvPr>
        </p:nvSpPr>
        <p:spPr>
          <a:xfrm>
            <a:off x="6590509" y="2249533"/>
            <a:ext cx="37192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20153060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5" name="Google Shape;135;p19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36" name="Google Shape;136;p19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6429197" y="1924167"/>
            <a:ext cx="4802800" cy="32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858667" y="1924167"/>
            <a:ext cx="4802800" cy="32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8904601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4" name="Google Shape;144;p20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45" name="Google Shape;145;p20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1330267" y="27951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2"/>
          </p:nvPr>
        </p:nvSpPr>
        <p:spPr>
          <a:xfrm>
            <a:off x="4697316" y="36751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3"/>
          </p:nvPr>
        </p:nvSpPr>
        <p:spPr>
          <a:xfrm>
            <a:off x="8068311" y="43234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4"/>
          </p:nvPr>
        </p:nvSpPr>
        <p:spPr>
          <a:xfrm>
            <a:off x="960000" y="19151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5"/>
          </p:nvPr>
        </p:nvSpPr>
        <p:spPr>
          <a:xfrm>
            <a:off x="4389396" y="27951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6"/>
          </p:nvPr>
        </p:nvSpPr>
        <p:spPr>
          <a:xfrm>
            <a:off x="7822725" y="34434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72683797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57" name="Google Shape;157;p21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58" name="Google Shape;158;p21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1"/>
          </p:nvPr>
        </p:nvSpPr>
        <p:spPr>
          <a:xfrm>
            <a:off x="4667467" y="2565033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2"/>
          </p:nvPr>
        </p:nvSpPr>
        <p:spPr>
          <a:xfrm>
            <a:off x="8594388" y="2565033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3"/>
          </p:nvPr>
        </p:nvSpPr>
        <p:spPr>
          <a:xfrm>
            <a:off x="4667467" y="4755667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4"/>
          </p:nvPr>
        </p:nvSpPr>
        <p:spPr>
          <a:xfrm>
            <a:off x="8594388" y="4755667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5"/>
          </p:nvPr>
        </p:nvSpPr>
        <p:spPr>
          <a:xfrm>
            <a:off x="4259248" y="1891033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l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6"/>
          </p:nvPr>
        </p:nvSpPr>
        <p:spPr>
          <a:xfrm>
            <a:off x="4259248" y="40816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7"/>
          </p:nvPr>
        </p:nvSpPr>
        <p:spPr>
          <a:xfrm>
            <a:off x="8186148" y="1891033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4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ubTitle" idx="8"/>
          </p:nvPr>
        </p:nvSpPr>
        <p:spPr>
          <a:xfrm>
            <a:off x="8186148" y="40816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7510975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subTitle" idx="1"/>
          </p:nvPr>
        </p:nvSpPr>
        <p:spPr>
          <a:xfrm>
            <a:off x="1859867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2"/>
          </p:nvPr>
        </p:nvSpPr>
        <p:spPr>
          <a:xfrm>
            <a:off x="5153000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subTitle" idx="3"/>
          </p:nvPr>
        </p:nvSpPr>
        <p:spPr>
          <a:xfrm>
            <a:off x="1859867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4"/>
          </p:nvPr>
        </p:nvSpPr>
        <p:spPr>
          <a:xfrm>
            <a:off x="5153000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5"/>
          </p:nvPr>
        </p:nvSpPr>
        <p:spPr>
          <a:xfrm>
            <a:off x="8446132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6"/>
          </p:nvPr>
        </p:nvSpPr>
        <p:spPr>
          <a:xfrm>
            <a:off x="8446132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subTitle" idx="7"/>
          </p:nvPr>
        </p:nvSpPr>
        <p:spPr>
          <a:xfrm>
            <a:off x="1484069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subTitle" idx="8"/>
          </p:nvPr>
        </p:nvSpPr>
        <p:spPr>
          <a:xfrm>
            <a:off x="4777200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ubTitle" idx="9"/>
          </p:nvPr>
        </p:nvSpPr>
        <p:spPr>
          <a:xfrm>
            <a:off x="8070331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subTitle" idx="13"/>
          </p:nvPr>
        </p:nvSpPr>
        <p:spPr>
          <a:xfrm>
            <a:off x="1484069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14"/>
          </p:nvPr>
        </p:nvSpPr>
        <p:spPr>
          <a:xfrm>
            <a:off x="4777200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l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subTitle" idx="15"/>
          </p:nvPr>
        </p:nvSpPr>
        <p:spPr>
          <a:xfrm>
            <a:off x="8070331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3944537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86" name="Google Shape;186;p23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87" name="Google Shape;187;p2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2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2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" name="Google Shape;190;p23"/>
          <p:cNvSpPr txBox="1">
            <a:spLocks noGrp="1"/>
          </p:cNvSpPr>
          <p:nvPr>
            <p:ph type="title" hasCustomPrompt="1"/>
          </p:nvPr>
        </p:nvSpPr>
        <p:spPr>
          <a:xfrm>
            <a:off x="5402633" y="84076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23"/>
          <p:cNvSpPr txBox="1">
            <a:spLocks noGrp="1"/>
          </p:cNvSpPr>
          <p:nvPr>
            <p:ph type="subTitle" idx="1"/>
          </p:nvPr>
        </p:nvSpPr>
        <p:spPr>
          <a:xfrm>
            <a:off x="5878073" y="173422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title" idx="2" hasCustomPrompt="1"/>
          </p:nvPr>
        </p:nvSpPr>
        <p:spPr>
          <a:xfrm>
            <a:off x="5402633" y="264378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23"/>
          <p:cNvSpPr txBox="1">
            <a:spLocks noGrp="1"/>
          </p:cNvSpPr>
          <p:nvPr>
            <p:ph type="subTitle" idx="3"/>
          </p:nvPr>
        </p:nvSpPr>
        <p:spPr>
          <a:xfrm>
            <a:off x="5878073" y="353724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title" idx="4" hasCustomPrompt="1"/>
          </p:nvPr>
        </p:nvSpPr>
        <p:spPr>
          <a:xfrm>
            <a:off x="5402633" y="444680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23"/>
          <p:cNvSpPr txBox="1">
            <a:spLocks noGrp="1"/>
          </p:cNvSpPr>
          <p:nvPr>
            <p:ph type="subTitle" idx="5"/>
          </p:nvPr>
        </p:nvSpPr>
        <p:spPr>
          <a:xfrm>
            <a:off x="5878073" y="534026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622418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1264800" y="2267067"/>
            <a:ext cx="5726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812995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98" name="Google Shape;198;p24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99" name="Google Shape;199;p2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02" name="Google Shape;202;p24"/>
          <p:cNvSpPr txBox="1">
            <a:spLocks noGrp="1"/>
          </p:cNvSpPr>
          <p:nvPr>
            <p:ph type="title" hasCustomPrompt="1"/>
          </p:nvPr>
        </p:nvSpPr>
        <p:spPr>
          <a:xfrm>
            <a:off x="1179800" y="2520933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4"/>
          <p:cNvSpPr txBox="1">
            <a:spLocks noGrp="1"/>
          </p:cNvSpPr>
          <p:nvPr>
            <p:ph type="subTitle" idx="1"/>
          </p:nvPr>
        </p:nvSpPr>
        <p:spPr>
          <a:xfrm>
            <a:off x="1307167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ubTitle" idx="2"/>
          </p:nvPr>
        </p:nvSpPr>
        <p:spPr>
          <a:xfrm>
            <a:off x="960000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3" hasCustomPrompt="1"/>
          </p:nvPr>
        </p:nvSpPr>
        <p:spPr>
          <a:xfrm>
            <a:off x="4787984" y="2521267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4"/>
          </p:nvPr>
        </p:nvSpPr>
        <p:spPr>
          <a:xfrm>
            <a:off x="4785591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ubTitle" idx="5"/>
          </p:nvPr>
        </p:nvSpPr>
        <p:spPr>
          <a:xfrm>
            <a:off x="4560001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title" idx="6" hasCustomPrompt="1"/>
          </p:nvPr>
        </p:nvSpPr>
        <p:spPr>
          <a:xfrm>
            <a:off x="8395700" y="2521433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4"/>
          <p:cNvSpPr txBox="1">
            <a:spLocks noGrp="1"/>
          </p:cNvSpPr>
          <p:nvPr>
            <p:ph type="subTitle" idx="7"/>
          </p:nvPr>
        </p:nvSpPr>
        <p:spPr>
          <a:xfrm>
            <a:off x="8264015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ubTitle" idx="8"/>
          </p:nvPr>
        </p:nvSpPr>
        <p:spPr>
          <a:xfrm>
            <a:off x="8160003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4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4078787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4252017" y="9286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25"/>
          <p:cNvSpPr txBox="1">
            <a:spLocks noGrp="1"/>
          </p:cNvSpPr>
          <p:nvPr>
            <p:ph type="subTitle" idx="1"/>
          </p:nvPr>
        </p:nvSpPr>
        <p:spPr>
          <a:xfrm>
            <a:off x="4647167" y="2480500"/>
            <a:ext cx="65940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25"/>
          <p:cNvSpPr txBox="1"/>
          <p:nvPr/>
        </p:nvSpPr>
        <p:spPr>
          <a:xfrm>
            <a:off x="4647233" y="4763533"/>
            <a:ext cx="65944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includes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sz="1600" b="1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128839551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219" name="Google Shape;219;p2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4078125213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5899667" y="-2400"/>
            <a:ext cx="62924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10924155" y="595000"/>
            <a:ext cx="553275" cy="248667"/>
            <a:chOff x="7059675" y="514525"/>
            <a:chExt cx="473100" cy="186500"/>
          </a:xfrm>
        </p:grpSpPr>
        <p:cxnSp>
          <p:nvCxnSpPr>
            <p:cNvPr id="225" name="Google Shape;225;p27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27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27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86407984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64028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7593607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361353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06182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3583367" y="4619000"/>
            <a:ext cx="76580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3583219" y="2134600"/>
            <a:ext cx="76580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6986423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4204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2045800" y="1742800"/>
            <a:ext cx="810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1866" b="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613644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59014590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00425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55925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BA340E-4C4B-4B9A-AAEF-568BF36C2F80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554498" y="0"/>
            <a:ext cx="363750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3EB244D-023E-4F95-A10F-B6B2D52E1F5B}"/>
              </a:ext>
            </a:extLst>
          </p:cNvPr>
          <p:cNvSpPr/>
          <p:nvPr userDrawn="1"/>
        </p:nvSpPr>
        <p:spPr>
          <a:xfrm>
            <a:off x="4916997" y="0"/>
            <a:ext cx="3637501" cy="685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3667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A2D85108-6C4A-4EF2-85C9-A0A45E05444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95966" y="457200"/>
            <a:ext cx="5418966" cy="6400800"/>
          </a:xfrm>
          <a:custGeom>
            <a:avLst/>
            <a:gdLst>
              <a:gd name="connsiteX0" fmla="*/ 5076966 w 5418966"/>
              <a:gd name="connsiteY0" fmla="*/ 1878594 h 6400800"/>
              <a:gd name="connsiteX1" fmla="*/ 5418966 w 5418966"/>
              <a:gd name="connsiteY1" fmla="*/ 2220594 h 6400800"/>
              <a:gd name="connsiteX2" fmla="*/ 5418966 w 5418966"/>
              <a:gd name="connsiteY2" fmla="*/ 6400800 h 6400800"/>
              <a:gd name="connsiteX3" fmla="*/ 4734966 w 5418966"/>
              <a:gd name="connsiteY3" fmla="*/ 6400800 h 6400800"/>
              <a:gd name="connsiteX4" fmla="*/ 4734966 w 5418966"/>
              <a:gd name="connsiteY4" fmla="*/ 2220594 h 6400800"/>
              <a:gd name="connsiteX5" fmla="*/ 5076966 w 5418966"/>
              <a:gd name="connsiteY5" fmla="*/ 1878594 h 6400800"/>
              <a:gd name="connsiteX6" fmla="*/ 342000 w 5418966"/>
              <a:gd name="connsiteY6" fmla="*/ 1878594 h 6400800"/>
              <a:gd name="connsiteX7" fmla="*/ 684000 w 5418966"/>
              <a:gd name="connsiteY7" fmla="*/ 2220594 h 6400800"/>
              <a:gd name="connsiteX8" fmla="*/ 684000 w 5418966"/>
              <a:gd name="connsiteY8" fmla="*/ 6400800 h 6400800"/>
              <a:gd name="connsiteX9" fmla="*/ 0 w 5418966"/>
              <a:gd name="connsiteY9" fmla="*/ 6400800 h 6400800"/>
              <a:gd name="connsiteX10" fmla="*/ 0 w 5418966"/>
              <a:gd name="connsiteY10" fmla="*/ 2220594 h 6400800"/>
              <a:gd name="connsiteX11" fmla="*/ 342000 w 5418966"/>
              <a:gd name="connsiteY11" fmla="*/ 1878594 h 6400800"/>
              <a:gd name="connsiteX12" fmla="*/ 4287805 w 5418966"/>
              <a:gd name="connsiteY12" fmla="*/ 1252396 h 6400800"/>
              <a:gd name="connsiteX13" fmla="*/ 4629805 w 5418966"/>
              <a:gd name="connsiteY13" fmla="*/ 1594396 h 6400800"/>
              <a:gd name="connsiteX14" fmla="*/ 4629805 w 5418966"/>
              <a:gd name="connsiteY14" fmla="*/ 6400800 h 6400800"/>
              <a:gd name="connsiteX15" fmla="*/ 3945805 w 5418966"/>
              <a:gd name="connsiteY15" fmla="*/ 6400800 h 6400800"/>
              <a:gd name="connsiteX16" fmla="*/ 3945805 w 5418966"/>
              <a:gd name="connsiteY16" fmla="*/ 1594396 h 6400800"/>
              <a:gd name="connsiteX17" fmla="*/ 4287805 w 5418966"/>
              <a:gd name="connsiteY17" fmla="*/ 1252396 h 6400800"/>
              <a:gd name="connsiteX18" fmla="*/ 1131160 w 5418966"/>
              <a:gd name="connsiteY18" fmla="*/ 1252396 h 6400800"/>
              <a:gd name="connsiteX19" fmla="*/ 1473161 w 5418966"/>
              <a:gd name="connsiteY19" fmla="*/ 1594396 h 6400800"/>
              <a:gd name="connsiteX20" fmla="*/ 1473161 w 5418966"/>
              <a:gd name="connsiteY20" fmla="*/ 6400800 h 6400800"/>
              <a:gd name="connsiteX21" fmla="*/ 789161 w 5418966"/>
              <a:gd name="connsiteY21" fmla="*/ 6400800 h 6400800"/>
              <a:gd name="connsiteX22" fmla="*/ 789161 w 5418966"/>
              <a:gd name="connsiteY22" fmla="*/ 1594396 h 6400800"/>
              <a:gd name="connsiteX23" fmla="*/ 1131160 w 5418966"/>
              <a:gd name="connsiteY23" fmla="*/ 1252396 h 6400800"/>
              <a:gd name="connsiteX24" fmla="*/ 3498644 w 5418966"/>
              <a:gd name="connsiteY24" fmla="*/ 626198 h 6400800"/>
              <a:gd name="connsiteX25" fmla="*/ 3840644 w 5418966"/>
              <a:gd name="connsiteY25" fmla="*/ 968198 h 6400800"/>
              <a:gd name="connsiteX26" fmla="*/ 3840644 w 5418966"/>
              <a:gd name="connsiteY26" fmla="*/ 6400800 h 6400800"/>
              <a:gd name="connsiteX27" fmla="*/ 3156644 w 5418966"/>
              <a:gd name="connsiteY27" fmla="*/ 6400800 h 6400800"/>
              <a:gd name="connsiteX28" fmla="*/ 3156644 w 5418966"/>
              <a:gd name="connsiteY28" fmla="*/ 968198 h 6400800"/>
              <a:gd name="connsiteX29" fmla="*/ 3498644 w 5418966"/>
              <a:gd name="connsiteY29" fmla="*/ 626198 h 6400800"/>
              <a:gd name="connsiteX30" fmla="*/ 1920322 w 5418966"/>
              <a:gd name="connsiteY30" fmla="*/ 626198 h 6400800"/>
              <a:gd name="connsiteX31" fmla="*/ 2262322 w 5418966"/>
              <a:gd name="connsiteY31" fmla="*/ 968198 h 6400800"/>
              <a:gd name="connsiteX32" fmla="*/ 2262322 w 5418966"/>
              <a:gd name="connsiteY32" fmla="*/ 6400800 h 6400800"/>
              <a:gd name="connsiteX33" fmla="*/ 1578322 w 5418966"/>
              <a:gd name="connsiteY33" fmla="*/ 6400800 h 6400800"/>
              <a:gd name="connsiteX34" fmla="*/ 1578322 w 5418966"/>
              <a:gd name="connsiteY34" fmla="*/ 968198 h 6400800"/>
              <a:gd name="connsiteX35" fmla="*/ 1920322 w 5418966"/>
              <a:gd name="connsiteY35" fmla="*/ 626198 h 6400800"/>
              <a:gd name="connsiteX36" fmla="*/ 2709483 w 5418966"/>
              <a:gd name="connsiteY36" fmla="*/ 0 h 6400800"/>
              <a:gd name="connsiteX37" fmla="*/ 3051483 w 5418966"/>
              <a:gd name="connsiteY37" fmla="*/ 342000 h 6400800"/>
              <a:gd name="connsiteX38" fmla="*/ 3051483 w 5418966"/>
              <a:gd name="connsiteY38" fmla="*/ 6375964 h 6400800"/>
              <a:gd name="connsiteX39" fmla="*/ 3048979 w 5418966"/>
              <a:gd name="connsiteY39" fmla="*/ 6400800 h 6400800"/>
              <a:gd name="connsiteX40" fmla="*/ 2369987 w 5418966"/>
              <a:gd name="connsiteY40" fmla="*/ 6400800 h 6400800"/>
              <a:gd name="connsiteX41" fmla="*/ 2367483 w 5418966"/>
              <a:gd name="connsiteY41" fmla="*/ 6375964 h 6400800"/>
              <a:gd name="connsiteX42" fmla="*/ 2367483 w 5418966"/>
              <a:gd name="connsiteY42" fmla="*/ 342000 h 6400800"/>
              <a:gd name="connsiteX43" fmla="*/ 2709483 w 5418966"/>
              <a:gd name="connsiteY43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418966" h="6400800">
                <a:moveTo>
                  <a:pt x="5076966" y="1878594"/>
                </a:moveTo>
                <a:cubicBezTo>
                  <a:pt x="5265847" y="1878594"/>
                  <a:pt x="5418966" y="2031713"/>
                  <a:pt x="5418966" y="2220594"/>
                </a:cubicBezTo>
                <a:lnTo>
                  <a:pt x="5418966" y="6400800"/>
                </a:lnTo>
                <a:lnTo>
                  <a:pt x="4734966" y="6400800"/>
                </a:lnTo>
                <a:lnTo>
                  <a:pt x="4734966" y="2220594"/>
                </a:lnTo>
                <a:cubicBezTo>
                  <a:pt x="4734966" y="2031713"/>
                  <a:pt x="4888085" y="1878594"/>
                  <a:pt x="5076966" y="1878594"/>
                </a:cubicBezTo>
                <a:close/>
                <a:moveTo>
                  <a:pt x="342000" y="1878594"/>
                </a:moveTo>
                <a:cubicBezTo>
                  <a:pt x="530881" y="1878594"/>
                  <a:pt x="684000" y="2031713"/>
                  <a:pt x="684000" y="2220594"/>
                </a:cubicBezTo>
                <a:lnTo>
                  <a:pt x="684000" y="6400800"/>
                </a:lnTo>
                <a:lnTo>
                  <a:pt x="0" y="6400800"/>
                </a:lnTo>
                <a:lnTo>
                  <a:pt x="0" y="2220594"/>
                </a:lnTo>
                <a:cubicBezTo>
                  <a:pt x="0" y="2031713"/>
                  <a:pt x="153119" y="1878594"/>
                  <a:pt x="342000" y="1878594"/>
                </a:cubicBezTo>
                <a:close/>
                <a:moveTo>
                  <a:pt x="4287805" y="1252396"/>
                </a:moveTo>
                <a:cubicBezTo>
                  <a:pt x="4476686" y="1252396"/>
                  <a:pt x="4629805" y="1405515"/>
                  <a:pt x="4629805" y="1594396"/>
                </a:cubicBezTo>
                <a:lnTo>
                  <a:pt x="4629805" y="6400800"/>
                </a:lnTo>
                <a:lnTo>
                  <a:pt x="3945805" y="6400800"/>
                </a:lnTo>
                <a:lnTo>
                  <a:pt x="3945805" y="1594396"/>
                </a:lnTo>
                <a:cubicBezTo>
                  <a:pt x="3945805" y="1405515"/>
                  <a:pt x="4098924" y="1252396"/>
                  <a:pt x="4287805" y="1252396"/>
                </a:cubicBezTo>
                <a:close/>
                <a:moveTo>
                  <a:pt x="1131160" y="1252396"/>
                </a:moveTo>
                <a:cubicBezTo>
                  <a:pt x="1320042" y="1252396"/>
                  <a:pt x="1473161" y="1405515"/>
                  <a:pt x="1473161" y="1594396"/>
                </a:cubicBezTo>
                <a:lnTo>
                  <a:pt x="1473161" y="6400800"/>
                </a:lnTo>
                <a:lnTo>
                  <a:pt x="789161" y="6400800"/>
                </a:lnTo>
                <a:lnTo>
                  <a:pt x="789161" y="1594396"/>
                </a:lnTo>
                <a:cubicBezTo>
                  <a:pt x="789161" y="1405515"/>
                  <a:pt x="942280" y="1252396"/>
                  <a:pt x="1131160" y="1252396"/>
                </a:cubicBezTo>
                <a:close/>
                <a:moveTo>
                  <a:pt x="3498644" y="626198"/>
                </a:moveTo>
                <a:cubicBezTo>
                  <a:pt x="3687525" y="626198"/>
                  <a:pt x="3840644" y="779317"/>
                  <a:pt x="3840644" y="968198"/>
                </a:cubicBezTo>
                <a:lnTo>
                  <a:pt x="3840644" y="6400800"/>
                </a:lnTo>
                <a:lnTo>
                  <a:pt x="3156644" y="6400800"/>
                </a:lnTo>
                <a:lnTo>
                  <a:pt x="3156644" y="968198"/>
                </a:lnTo>
                <a:cubicBezTo>
                  <a:pt x="3156644" y="779317"/>
                  <a:pt x="3309763" y="626198"/>
                  <a:pt x="3498644" y="626198"/>
                </a:cubicBezTo>
                <a:close/>
                <a:moveTo>
                  <a:pt x="1920322" y="626198"/>
                </a:moveTo>
                <a:cubicBezTo>
                  <a:pt x="2109203" y="626198"/>
                  <a:pt x="2262322" y="779317"/>
                  <a:pt x="2262322" y="968198"/>
                </a:cubicBezTo>
                <a:lnTo>
                  <a:pt x="2262322" y="6400800"/>
                </a:lnTo>
                <a:lnTo>
                  <a:pt x="1578322" y="6400800"/>
                </a:lnTo>
                <a:lnTo>
                  <a:pt x="1578322" y="968198"/>
                </a:lnTo>
                <a:cubicBezTo>
                  <a:pt x="1578322" y="779317"/>
                  <a:pt x="1731441" y="626198"/>
                  <a:pt x="1920322" y="626198"/>
                </a:cubicBezTo>
                <a:close/>
                <a:moveTo>
                  <a:pt x="2709483" y="0"/>
                </a:moveTo>
                <a:cubicBezTo>
                  <a:pt x="2898364" y="0"/>
                  <a:pt x="3051483" y="153119"/>
                  <a:pt x="3051483" y="342000"/>
                </a:cubicBezTo>
                <a:lnTo>
                  <a:pt x="3051483" y="6375964"/>
                </a:lnTo>
                <a:lnTo>
                  <a:pt x="3048979" y="6400800"/>
                </a:lnTo>
                <a:lnTo>
                  <a:pt x="2369987" y="6400800"/>
                </a:lnTo>
                <a:lnTo>
                  <a:pt x="2367483" y="6375964"/>
                </a:lnTo>
                <a:lnTo>
                  <a:pt x="2367483" y="342000"/>
                </a:lnTo>
                <a:cubicBezTo>
                  <a:pt x="2367483" y="153119"/>
                  <a:pt x="2520602" y="0"/>
                  <a:pt x="27094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177667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F4F8F920-2344-4B56-8732-344A40AEF50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735978" y="1288869"/>
            <a:ext cx="4423955" cy="2499360"/>
          </a:xfrm>
          <a:custGeom>
            <a:avLst/>
            <a:gdLst>
              <a:gd name="connsiteX0" fmla="*/ 0 w 4423955"/>
              <a:gd name="connsiteY0" fmla="*/ 0 h 2499360"/>
              <a:gd name="connsiteX1" fmla="*/ 4423955 w 4423955"/>
              <a:gd name="connsiteY1" fmla="*/ 0 h 2499360"/>
              <a:gd name="connsiteX2" fmla="*/ 4423955 w 4423955"/>
              <a:gd name="connsiteY2" fmla="*/ 2499360 h 2499360"/>
              <a:gd name="connsiteX3" fmla="*/ 0 w 4423955"/>
              <a:gd name="connsiteY3" fmla="*/ 2499360 h 2499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955" h="2499360">
                <a:moveTo>
                  <a:pt x="0" y="0"/>
                </a:moveTo>
                <a:lnTo>
                  <a:pt x="4423955" y="0"/>
                </a:lnTo>
                <a:lnTo>
                  <a:pt x="4423955" y="2499360"/>
                </a:lnTo>
                <a:lnTo>
                  <a:pt x="0" y="24993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693676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3">
            <a:extLst>
              <a:ext uri="{FF2B5EF4-FFF2-40B4-BE49-F238E27FC236}">
                <a16:creationId xmlns:a16="http://schemas.microsoft.com/office/drawing/2014/main" id="{19950F4E-DC35-47C0-AF03-10B1738755F5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268290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366565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84">
            <a:extLst>
              <a:ext uri="{FF2B5EF4-FFF2-40B4-BE49-F238E27FC236}">
                <a16:creationId xmlns:a16="http://schemas.microsoft.com/office/drawing/2014/main" id="{7AAB1A6E-70AD-42B8-995C-8A7A6F5FA968}"/>
              </a:ext>
            </a:extLst>
          </p:cNvPr>
          <p:cNvSpPr/>
          <p:nvPr userDrawn="1"/>
        </p:nvSpPr>
        <p:spPr>
          <a:xfrm>
            <a:off x="3657374" y="5481089"/>
            <a:ext cx="9765326" cy="48166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993C13-ED17-47F5-968E-47C8E3F33E65}"/>
              </a:ext>
            </a:extLst>
          </p:cNvPr>
          <p:cNvSpPr/>
          <p:nvPr userDrawn="1"/>
        </p:nvSpPr>
        <p:spPr>
          <a:xfrm>
            <a:off x="8031192" y="0"/>
            <a:ext cx="4160808" cy="50205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D175E70-9D23-4CF2-B9A2-B9CAF147D2C7}"/>
              </a:ext>
            </a:extLst>
          </p:cNvPr>
          <p:cNvGrpSpPr/>
          <p:nvPr userDrawn="1"/>
        </p:nvGrpSpPr>
        <p:grpSpPr>
          <a:xfrm>
            <a:off x="5070224" y="2165229"/>
            <a:ext cx="6484347" cy="3562709"/>
            <a:chOff x="-548507" y="477868"/>
            <a:chExt cx="11570449" cy="6357177"/>
          </a:xfrm>
        </p:grpSpPr>
        <p:sp>
          <p:nvSpPr>
            <p:cNvPr id="4" name="Freeform: Shape 4">
              <a:extLst>
                <a:ext uri="{FF2B5EF4-FFF2-40B4-BE49-F238E27FC236}">
                  <a16:creationId xmlns:a16="http://schemas.microsoft.com/office/drawing/2014/main" id="{BF1D3A03-C473-4DFE-B639-58283FED2D3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D2A69ED7-0178-4BF4-BDC3-BDB7364CB271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6">
              <a:extLst>
                <a:ext uri="{FF2B5EF4-FFF2-40B4-BE49-F238E27FC236}">
                  <a16:creationId xmlns:a16="http://schemas.microsoft.com/office/drawing/2014/main" id="{ED5B5F1A-8C05-4B85-99CD-05E6560DB9DF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7">
              <a:extLst>
                <a:ext uri="{FF2B5EF4-FFF2-40B4-BE49-F238E27FC236}">
                  <a16:creationId xmlns:a16="http://schemas.microsoft.com/office/drawing/2014/main" id="{7D825F2A-D1EE-42D4-85F8-B967B3D07052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8">
              <a:extLst>
                <a:ext uri="{FF2B5EF4-FFF2-40B4-BE49-F238E27FC236}">
                  <a16:creationId xmlns:a16="http://schemas.microsoft.com/office/drawing/2014/main" id="{2F72EE9C-0AAF-4E57-A1F9-8BA73E6D0239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06BA8559-C531-4DFE-A1F6-DFC7FDDD2392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4">
                <a:extLst>
                  <a:ext uri="{FF2B5EF4-FFF2-40B4-BE49-F238E27FC236}">
                    <a16:creationId xmlns:a16="http://schemas.microsoft.com/office/drawing/2014/main" id="{6F0A0FA0-4DB8-4CCF-B7C4-C45D5C856BCF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5">
                <a:extLst>
                  <a:ext uri="{FF2B5EF4-FFF2-40B4-BE49-F238E27FC236}">
                    <a16:creationId xmlns:a16="http://schemas.microsoft.com/office/drawing/2014/main" id="{768628CF-53A4-4220-9A4E-38A67AEEF6F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10">
              <a:extLst>
                <a:ext uri="{FF2B5EF4-FFF2-40B4-BE49-F238E27FC236}">
                  <a16:creationId xmlns:a16="http://schemas.microsoft.com/office/drawing/2014/main" id="{9CC4CFF0-C8D4-4701-BCC1-127782BB103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2">
                <a:extLst>
                  <a:ext uri="{FF2B5EF4-FFF2-40B4-BE49-F238E27FC236}">
                    <a16:creationId xmlns:a16="http://schemas.microsoft.com/office/drawing/2014/main" id="{C9B20E79-B78C-4B0E-AB2A-3C3CF7D8B9E5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3">
                <a:extLst>
                  <a:ext uri="{FF2B5EF4-FFF2-40B4-BE49-F238E27FC236}">
                    <a16:creationId xmlns:a16="http://schemas.microsoft.com/office/drawing/2014/main" id="{C9637DFE-D49E-4B60-A6B2-4A7AD2B238D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2163A538-743B-42EE-BD52-CD060CCBCC12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그림 개체 틀 2">
            <a:extLst>
              <a:ext uri="{FF2B5EF4-FFF2-40B4-BE49-F238E27FC236}">
                <a16:creationId xmlns:a16="http://schemas.microsoft.com/office/drawing/2014/main" id="{3048F72C-414C-49B1-9BF2-E35C25D02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20884" y="2342075"/>
            <a:ext cx="4775660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F2534BEC-DD80-4A25-9476-43EA4EDF28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672860"/>
            <a:ext cx="4160809" cy="199270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728298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70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847400" y="13822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2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847400" y="4001467"/>
            <a:ext cx="6497200" cy="8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2328831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9A9686A-3F53-4613-8C62-16C0DCDDBD45}"/>
              </a:ext>
            </a:extLst>
          </p:cNvPr>
          <p:cNvSpPr/>
          <p:nvPr userDrawn="1"/>
        </p:nvSpPr>
        <p:spPr>
          <a:xfrm>
            <a:off x="3786996" y="1397480"/>
            <a:ext cx="7142672" cy="4063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515CB0D-1B6C-4DFA-B150-C1C7D61A8C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58000" y="1990185"/>
            <a:ext cx="5334000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917F44E-7F02-4D1D-A60C-44734796D4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674477" y="1990185"/>
            <a:ext cx="2975825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10121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26877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0BEEC00-0007-44FF-9EF0-3340274CD29F}"/>
              </a:ext>
            </a:extLst>
          </p:cNvPr>
          <p:cNvSpPr/>
          <p:nvPr userDrawn="1"/>
        </p:nvSpPr>
        <p:spPr>
          <a:xfrm>
            <a:off x="0" y="0"/>
            <a:ext cx="7039155" cy="36403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B9C75F8-627C-444D-B7CC-9520AC29BD94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743912" y="558205"/>
            <a:ext cx="4487992" cy="25107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181E23-EDEA-4D74-AFFC-5BF9369F7B7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423925" y="546208"/>
            <a:ext cx="3168352" cy="57717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92566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982576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0CD8860-A141-4FF5-897D-FF88A5357813}"/>
              </a:ext>
            </a:extLst>
          </p:cNvPr>
          <p:cNvSpPr/>
          <p:nvPr userDrawn="1"/>
        </p:nvSpPr>
        <p:spPr>
          <a:xfrm>
            <a:off x="0" y="863125"/>
            <a:ext cx="6546079" cy="5131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996717-40BD-44EC-8520-312BBE2CA315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96000" y="2959216"/>
            <a:ext cx="6096000" cy="27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032590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50528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627440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425181747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15775333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35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1653200" y="5386667"/>
            <a:ext cx="8885600" cy="752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15893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6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20" Type="http://schemas.openxmlformats.org/officeDocument/2006/relationships/theme" Target="../theme/theme6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8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35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958013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070737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27568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22" r:id="rId23"/>
    <p:sldLayoutId id="2147483723" r:id="rId24"/>
    <p:sldLayoutId id="2147483724" r:id="rId25"/>
    <p:sldLayoutId id="2147483725" r:id="rId2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34628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437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962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  <p:sldLayoutId id="2147483752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569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avatpoint.com/c-strlen" TargetMode="External"/><Relationship Id="rId1" Type="http://schemas.openxmlformats.org/officeDocument/2006/relationships/slideLayout" Target="../slideLayouts/slideLayout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F2EC4-BE9F-FA62-4054-C93B34BE617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19500" y="3195051"/>
            <a:ext cx="7479909" cy="881063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dirty="0"/>
              <a:t>Strings</a:t>
            </a:r>
          </a:p>
        </p:txBody>
      </p:sp>
    </p:spTree>
    <p:extLst>
      <p:ext uri="{BB962C8B-B14F-4D97-AF65-F5344CB8AC3E}">
        <p14:creationId xmlns:p14="http://schemas.microsoft.com/office/powerpoint/2010/main" val="2435891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789204-4AA9-9833-102B-C7C73EA29354}"/>
              </a:ext>
            </a:extLst>
          </p:cNvPr>
          <p:cNvSpPr txBox="1"/>
          <p:nvPr/>
        </p:nvSpPr>
        <p:spPr>
          <a:xfrm>
            <a:off x="263767" y="304095"/>
            <a:ext cx="5546191" cy="2031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18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ch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[20]={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‘r'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'a'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’n'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’d'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’o'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’m'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’n'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</a:t>
            </a:r>
            <a:r>
              <a:rPr lang="en-US" sz="1800" dirty="0">
                <a:solidFill>
                  <a:srgbClr val="0000FF"/>
                </a:solidFill>
                <a:latin typeface="inter-regular"/>
              </a:rPr>
              <a:t>u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’m'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’b'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'\0'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 printf(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"Length of string is: %d"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strlen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(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ch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));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8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   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70DA90-7D74-D3D5-9CCA-0391F1190B5C}"/>
              </a:ext>
            </a:extLst>
          </p:cNvPr>
          <p:cNvSpPr txBox="1"/>
          <p:nvPr/>
        </p:nvSpPr>
        <p:spPr>
          <a:xfrm>
            <a:off x="6213232" y="304095"/>
            <a:ext cx="5546190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18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ch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[20]={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‘r'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'a'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’n'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’d'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’o'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’m'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’n'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</a:t>
            </a:r>
            <a:r>
              <a:rPr lang="en-US" sz="1800" dirty="0">
                <a:solidFill>
                  <a:srgbClr val="0000FF"/>
                </a:solidFill>
                <a:latin typeface="inter-regular"/>
              </a:rPr>
              <a:t>u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’m'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’b'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'\0'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};  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ch2[20];</a:t>
            </a:r>
          </a:p>
          <a:p>
            <a:pPr algn="just"/>
            <a:r>
              <a:rPr lang="en-US" sz="1800" dirty="0" err="1">
                <a:solidFill>
                  <a:srgbClr val="000000"/>
                </a:solidFill>
                <a:latin typeface="inter-regular"/>
              </a:rPr>
              <a:t>strcpy</a:t>
            </a:r>
            <a:r>
              <a:rPr lang="en-US" sz="1800" dirty="0">
                <a:solidFill>
                  <a:srgbClr val="000000"/>
                </a:solidFill>
                <a:latin typeface="inter-regular"/>
              </a:rPr>
              <a:t>(ch2,ch);</a:t>
            </a:r>
            <a:endParaRPr lang="en-US" sz="1800" b="0" i="0" dirty="0">
              <a:solidFill>
                <a:srgbClr val="000000"/>
              </a:solidFill>
              <a:effectLst/>
              <a:latin typeface="inter-regular"/>
            </a:endParaRP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 printf(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“Value of Second String is: %s"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,ch2);    </a:t>
            </a:r>
          </a:p>
          <a:p>
            <a:pPr algn="just"/>
            <a:r>
              <a:rPr lang="en-US" sz="18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   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15080-CE15-0CCC-B1DF-6131E3FAFC83}"/>
              </a:ext>
            </a:extLst>
          </p:cNvPr>
          <p:cNvSpPr txBox="1"/>
          <p:nvPr/>
        </p:nvSpPr>
        <p:spPr>
          <a:xfrm>
            <a:off x="657664" y="3014475"/>
            <a:ext cx="4139419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18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ch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[10]={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'h'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'e'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'l'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'l'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'o'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'\0'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 </a:t>
            </a:r>
            <a:r>
              <a:rPr lang="en-US" sz="18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ch2[10]={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'c'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 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'\0'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strcat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(ch,ch2);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  printf(</a:t>
            </a:r>
            <a:r>
              <a:rPr lang="en-US" sz="1800" b="0" i="0" dirty="0">
                <a:solidFill>
                  <a:srgbClr val="0000FF"/>
                </a:solidFill>
                <a:effectLst/>
                <a:latin typeface="inter-regular"/>
              </a:rPr>
              <a:t>"Value of first string is: %s"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,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inter-regular"/>
              </a:rPr>
              <a:t>ch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8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inter-regular"/>
              </a:rPr>
              <a:t>}  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D3BA79-BF48-C2F6-E182-A36CE5BEE321}"/>
              </a:ext>
            </a:extLst>
          </p:cNvPr>
          <p:cNvSpPr txBox="1"/>
          <p:nvPr/>
        </p:nvSpPr>
        <p:spPr>
          <a:xfrm>
            <a:off x="5317589" y="3014475"/>
            <a:ext cx="5144085" cy="35394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16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6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16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str1[20],str2[20];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"Enter 1st string: "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gets(str1);</a:t>
            </a:r>
            <a:r>
              <a:rPr lang="en-US" sz="1600" b="0" i="0" dirty="0">
                <a:solidFill>
                  <a:srgbClr val="008200"/>
                </a:solidFill>
                <a:effectLst/>
                <a:latin typeface="inter-regular"/>
              </a:rPr>
              <a:t>//reads string from console  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"Enter 2nd string: "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gets(str2);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1600" b="1" i="0" dirty="0">
                <a:solidFill>
                  <a:srgbClr val="006699"/>
                </a:solidFill>
                <a:effectLst/>
                <a:latin typeface="inter-regular"/>
              </a:rPr>
              <a:t>if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(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inter-regular"/>
              </a:rPr>
              <a:t>strcmp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(str1,str2)==0)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    printf(</a:t>
            </a:r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"Strings are equal"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1600" b="1" i="0" dirty="0">
                <a:solidFill>
                  <a:srgbClr val="006699"/>
                </a:solidFill>
                <a:effectLst/>
                <a:latin typeface="inter-regular"/>
              </a:rPr>
              <a:t>else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     printf(</a:t>
            </a:r>
            <a:r>
              <a:rPr lang="en-US" sz="1600" b="0" i="0" dirty="0">
                <a:solidFill>
                  <a:srgbClr val="0000FF"/>
                </a:solidFill>
                <a:effectLst/>
                <a:latin typeface="inter-regular"/>
              </a:rPr>
              <a:t>"Strings are not equal"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16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inter-regular"/>
              </a:rPr>
              <a:t>}    </a:t>
            </a:r>
          </a:p>
        </p:txBody>
      </p:sp>
    </p:spTree>
    <p:extLst>
      <p:ext uri="{BB962C8B-B14F-4D97-AF65-F5344CB8AC3E}">
        <p14:creationId xmlns:p14="http://schemas.microsoft.com/office/powerpoint/2010/main" val="52707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3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0E84EB-80DD-0D1B-D7E4-82490D23EFD3}"/>
              </a:ext>
            </a:extLst>
          </p:cNvPr>
          <p:cNvSpPr txBox="1"/>
          <p:nvPr/>
        </p:nvSpPr>
        <p:spPr>
          <a:xfrm>
            <a:off x="488851" y="613976"/>
            <a:ext cx="6840417" cy="37856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24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4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24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str[20];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"Enter string: "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gets(str);</a:t>
            </a:r>
            <a:r>
              <a:rPr lang="en-US" sz="2400" b="0" i="0" dirty="0">
                <a:solidFill>
                  <a:srgbClr val="008200"/>
                </a:solidFill>
                <a:effectLst/>
                <a:latin typeface="inter-regular"/>
              </a:rPr>
              <a:t>//reads string from console  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"String is: %</a:t>
            </a:r>
            <a:r>
              <a:rPr lang="en-US" sz="2400" b="0" i="0" dirty="0" err="1">
                <a:solidFill>
                  <a:srgbClr val="0000FF"/>
                </a:solidFill>
                <a:effectLst/>
                <a:latin typeface="inter-regular"/>
              </a:rPr>
              <a:t>s"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inter-regular"/>
              </a:rPr>
              <a:t>,str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"\</a:t>
            </a:r>
            <a:r>
              <a:rPr lang="en-US" sz="2400" b="0" i="0" dirty="0" err="1">
                <a:solidFill>
                  <a:srgbClr val="0000FF"/>
                </a:solidFill>
                <a:effectLst/>
                <a:latin typeface="inter-regular"/>
              </a:rPr>
              <a:t>nReverse</a:t>
            </a:r>
            <a:r>
              <a:rPr lang="en-US" sz="2400" b="0" i="0" dirty="0">
                <a:solidFill>
                  <a:srgbClr val="0000FF"/>
                </a:solidFill>
                <a:effectLst/>
                <a:latin typeface="inter-regular"/>
              </a:rPr>
              <a:t> String is: %s"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,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inter-regular"/>
              </a:rPr>
              <a:t>strrev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(str));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24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}   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FE6A57-06F7-2FBE-82E8-4D8AEBDF4124}"/>
              </a:ext>
            </a:extLst>
          </p:cNvPr>
          <p:cNvSpPr txBox="1"/>
          <p:nvPr/>
        </p:nvSpPr>
        <p:spPr>
          <a:xfrm>
            <a:off x="5018649" y="2506802"/>
            <a:ext cx="6098344" cy="317009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#include&lt;stdio.h&gt;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#include &lt;</a:t>
            </a:r>
            <a:r>
              <a:rPr lang="en-US" sz="2000" b="0" i="0" dirty="0" err="1">
                <a:solidFill>
                  <a:srgbClr val="0000FF"/>
                </a:solidFill>
                <a:effectLst/>
                <a:latin typeface="inter-regular"/>
              </a:rPr>
              <a:t>string.h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&gt;  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000" b="1" i="0" dirty="0">
                <a:solidFill>
                  <a:srgbClr val="2E8B57"/>
                </a:solidFill>
                <a:effectLst/>
                <a:latin typeface="inter-regular"/>
              </a:rPr>
              <a:t>int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main(){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  <a:r>
              <a:rPr lang="en-US" sz="2000" b="1" i="0" dirty="0">
                <a:solidFill>
                  <a:srgbClr val="2E8B57"/>
                </a:solidFill>
                <a:effectLst/>
                <a:latin typeface="inter-regular"/>
              </a:rPr>
              <a:t>char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str[20];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"Enter string: 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gets(str);</a:t>
            </a:r>
            <a:r>
              <a:rPr lang="en-US" sz="2000" b="0" i="0" dirty="0">
                <a:solidFill>
                  <a:srgbClr val="008200"/>
                </a:solidFill>
                <a:effectLst/>
                <a:latin typeface="inter-regular"/>
              </a:rPr>
              <a:t>//reads string from console  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"String is: %</a:t>
            </a:r>
            <a:r>
              <a:rPr lang="en-US" sz="2000" b="0" i="0" dirty="0" err="1">
                <a:solidFill>
                  <a:srgbClr val="0000FF"/>
                </a:solidFill>
                <a:effectLst/>
                <a:latin typeface="inter-regular"/>
              </a:rPr>
              <a:t>s"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inter-regular"/>
              </a:rPr>
              <a:t>,str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);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 printf(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"\</a:t>
            </a:r>
            <a:r>
              <a:rPr lang="en-US" sz="2000" b="0" i="0" dirty="0" err="1">
                <a:solidFill>
                  <a:srgbClr val="0000FF"/>
                </a:solidFill>
                <a:effectLst/>
                <a:latin typeface="inter-regular"/>
              </a:rPr>
              <a:t>nLower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inter-regular"/>
              </a:rPr>
              <a:t> String is: %s"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,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inter-regular"/>
              </a:rPr>
              <a:t>strlwr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(str));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</a:t>
            </a:r>
            <a:r>
              <a:rPr lang="en-US" sz="2000" b="1" i="0" dirty="0">
                <a:solidFill>
                  <a:srgbClr val="006699"/>
                </a:solidFill>
                <a:effectLst/>
                <a:latin typeface="inter-regular"/>
              </a:rPr>
              <a:t>return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 0;    </a:t>
            </a: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inter-regular"/>
              </a:rPr>
              <a:t>} </a:t>
            </a:r>
          </a:p>
        </p:txBody>
      </p:sp>
    </p:spTree>
    <p:extLst>
      <p:ext uri="{BB962C8B-B14F-4D97-AF65-F5344CB8AC3E}">
        <p14:creationId xmlns:p14="http://schemas.microsoft.com/office/powerpoint/2010/main" val="97589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panose="02040502050405020303" pitchFamily="18" charset="0"/>
              </a:rPr>
              <a:t>Intro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9031459" cy="15081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</a:rPr>
              <a:t>One-dimensional array of characters terminated by a null character '\0’.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Georgia" panose="02040502050405020303" pitchFamily="18" charset="0"/>
              </a:rPr>
              <a:t>In C, string is not a data type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48B20-8F01-58A6-3497-2CB62915B9DC}"/>
              </a:ext>
            </a:extLst>
          </p:cNvPr>
          <p:cNvSpPr txBox="1"/>
          <p:nvPr/>
        </p:nvSpPr>
        <p:spPr>
          <a:xfrm>
            <a:off x="2897944" y="3252559"/>
            <a:ext cx="7335129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greetings[] = 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"Hello World!"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BD1BB-F3FC-08A9-A768-E1365C2A6DAB}"/>
              </a:ext>
            </a:extLst>
          </p:cNvPr>
          <p:cNvSpPr txBox="1"/>
          <p:nvPr/>
        </p:nvSpPr>
        <p:spPr>
          <a:xfrm>
            <a:off x="2792436" y="4107996"/>
            <a:ext cx="9031459" cy="10772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</a:rPr>
              <a:t>Output </a:t>
            </a:r>
            <a:r>
              <a:rPr lang="en-US" sz="3200" dirty="0">
                <a:latin typeface="Georgia" panose="02040502050405020303" pitchFamily="18" charset="0"/>
                <a:sym typeface="Wingdings" panose="05000000000000000000" pitchFamily="2" charset="2"/>
              </a:rPr>
              <a:t> printf();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  <a:sym typeface="Wingdings" panose="05000000000000000000" pitchFamily="2" charset="2"/>
              </a:rPr>
              <a:t>Format Specifier  %s</a:t>
            </a:r>
            <a:endParaRPr lang="en-US" sz="3200" dirty="0">
              <a:latin typeface="Georgia" panose="020405020504050203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308229-468B-93BB-92AD-1538E35680D6}"/>
              </a:ext>
            </a:extLst>
          </p:cNvPr>
          <p:cNvSpPr txBox="1"/>
          <p:nvPr/>
        </p:nvSpPr>
        <p:spPr>
          <a:xfrm>
            <a:off x="2792436" y="5457077"/>
            <a:ext cx="609834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printf(</a:t>
            </a:r>
            <a:r>
              <a:rPr lang="en-US" sz="2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"%s"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greetings);</a:t>
            </a:r>
            <a:endParaRPr lang="en-US" sz="2000" dirty="0"/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60B48BC6-A91E-559D-4980-C4AF22BE2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855541"/>
              </p:ext>
            </p:extLst>
          </p:nvPr>
        </p:nvGraphicFramePr>
        <p:xfrm>
          <a:off x="7515274" y="894600"/>
          <a:ext cx="406399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797220132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3095597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63828378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45521543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6932749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0163411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\0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953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163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panose="02040502050405020303" pitchFamily="18" charset="0"/>
              </a:rPr>
              <a:t>Access and Modify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9031459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</a:rPr>
              <a:t>Use index numbers</a:t>
            </a: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48B20-8F01-58A6-3497-2CB62915B9DC}"/>
              </a:ext>
            </a:extLst>
          </p:cNvPr>
          <p:cNvSpPr txBox="1"/>
          <p:nvPr/>
        </p:nvSpPr>
        <p:spPr>
          <a:xfrm>
            <a:off x="2897944" y="2354955"/>
            <a:ext cx="8342142" cy="9541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st1[] = 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"Somehow Somewhere"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printf(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"%c"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st1[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89424-D611-91DF-1914-37D5A3AD8900}"/>
              </a:ext>
            </a:extLst>
          </p:cNvPr>
          <p:cNvSpPr txBox="1"/>
          <p:nvPr/>
        </p:nvSpPr>
        <p:spPr>
          <a:xfrm>
            <a:off x="2897944" y="3667005"/>
            <a:ext cx="8342142" cy="193899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st1[] = </a:t>
            </a:r>
            <a:r>
              <a:rPr lang="en-US" sz="24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"Somehow Somewhere"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;</a:t>
            </a:r>
            <a:br>
              <a:rPr lang="en-US" sz="2400" dirty="0"/>
            </a:b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st1[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 </a:t>
            </a:r>
            <a:r>
              <a:rPr lang="en-US" sz="24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'$'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2400" dirty="0"/>
            </a:b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printf(</a:t>
            </a:r>
            <a:r>
              <a:rPr lang="en-US" sz="24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"%s"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st1);</a:t>
            </a:r>
            <a:br>
              <a:rPr lang="en-US" sz="2400" dirty="0"/>
            </a:br>
            <a:r>
              <a:rPr lang="en-US" sz="2400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Outputs $</a:t>
            </a:r>
            <a:r>
              <a:rPr lang="en-US" sz="2400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omehow</a:t>
            </a:r>
            <a:r>
              <a:rPr lang="en-US" sz="2400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Somewhere instead of Somehow Somewhere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panose="02040502050405020303" pitchFamily="18" charset="0"/>
              </a:rPr>
              <a:t>Accessing All </a:t>
            </a:r>
            <a:r>
              <a:rPr lang="en-US" sz="3600">
                <a:latin typeface="Georgia" panose="02040502050405020303" pitchFamily="18" charset="0"/>
              </a:rPr>
              <a:t>the members</a:t>
            </a:r>
            <a:endParaRPr lang="en-US" sz="3600" dirty="0"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9031459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</a:rPr>
              <a:t>LOOP</a:t>
            </a: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89424-D611-91DF-1914-37D5A3AD8900}"/>
              </a:ext>
            </a:extLst>
          </p:cNvPr>
          <p:cNvSpPr txBox="1"/>
          <p:nvPr/>
        </p:nvSpPr>
        <p:spPr>
          <a:xfrm>
            <a:off x="2897944" y="2365977"/>
            <a:ext cx="8342142" cy="304698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carName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= </a:t>
            </a:r>
            <a:r>
              <a:rPr lang="en-US" sz="32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"Volvo"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3200" dirty="0"/>
            </a:br>
            <a:r>
              <a:rPr lang="en-US" sz="32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3200" dirty="0"/>
            </a:br>
            <a:br>
              <a:rPr lang="en-US" sz="3200" dirty="0"/>
            </a:br>
            <a:r>
              <a:rPr lang="en-US" sz="32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 </a:t>
            </a:r>
            <a:r>
              <a:rPr lang="en-US" sz="32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 </a:t>
            </a:r>
            <a:r>
              <a:rPr lang="en-US" sz="32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lang="en-US" sz="3200" dirty="0"/>
            </a:b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printf(</a:t>
            </a:r>
            <a:r>
              <a:rPr lang="en-US" sz="32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"%c\n"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carName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2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  <a:br>
              <a:rPr lang="en-US" sz="3200" dirty="0"/>
            </a:br>
            <a:r>
              <a:rPr lang="en-US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5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panose="02040502050405020303" pitchFamily="18" charset="0"/>
              </a:rPr>
              <a:t>To read a string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8595361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 err="1">
                <a:latin typeface="Georgia" panose="02040502050405020303" pitchFamily="18" charset="0"/>
              </a:rPr>
              <a:t>scanf</a:t>
            </a:r>
            <a:r>
              <a:rPr lang="en-US" sz="3200" dirty="0">
                <a:latin typeface="Georgia" panose="02040502050405020303" pitchFamily="18" charset="0"/>
              </a:rPr>
              <a:t>()</a:t>
            </a: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F04DB08-FF8E-390E-63FE-25EC8975DB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7944" y="2205422"/>
            <a:ext cx="8595361" cy="3570208"/>
          </a:xfrm>
          <a:prstGeom prst="rect">
            <a:avLst/>
          </a:prstGeom>
          <a:solidFill>
            <a:srgbClr val="383B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61AEEE"/>
                </a:solidFill>
                <a:effectLst/>
                <a:latin typeface="Droid Sans Mono"/>
              </a:rPr>
              <a:t>#include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&lt;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stdio.h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&gt;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int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61AEEE"/>
                </a:solidFill>
                <a:effectLst/>
                <a:latin typeface="Droid Sans Mono"/>
              </a:rPr>
              <a:t>main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()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char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name[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20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];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"Enter name: 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scanf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"%s"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name);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"Your name is %s."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name);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return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}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367BE0CC-B57F-0BC7-5D70-597FFB5C066C}"/>
              </a:ext>
            </a:extLst>
          </p:cNvPr>
          <p:cNvCxnSpPr>
            <a:cxnSpLocks/>
          </p:cNvCxnSpPr>
          <p:nvPr/>
        </p:nvCxnSpPr>
        <p:spPr>
          <a:xfrm>
            <a:off x="2897944" y="4135902"/>
            <a:ext cx="2405576" cy="2166424"/>
          </a:xfrm>
          <a:prstGeom prst="bentConnector3">
            <a:avLst>
              <a:gd name="adj1" fmla="val -3947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964ADD-7614-0AD2-A3CF-2C255B745CB0}"/>
              </a:ext>
            </a:extLst>
          </p:cNvPr>
          <p:cNvSpPr txBox="1"/>
          <p:nvPr/>
        </p:nvSpPr>
        <p:spPr>
          <a:xfrm>
            <a:off x="5359792" y="5979160"/>
            <a:ext cx="6302326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b="1" dirty="0"/>
              <a:t>No need to use “&amp;” since a char/String array’s first element automatically points the address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C1938D-49B4-9403-DE98-B1D214E6A2C9}"/>
              </a:ext>
            </a:extLst>
          </p:cNvPr>
          <p:cNvSpPr txBox="1"/>
          <p:nvPr/>
        </p:nvSpPr>
        <p:spPr>
          <a:xfrm>
            <a:off x="8272976" y="559150"/>
            <a:ext cx="3253154" cy="73866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u="sng" dirty="0"/>
              <a:t>OUTPUT:</a:t>
            </a:r>
          </a:p>
          <a:p>
            <a:r>
              <a:rPr lang="en-US" dirty="0"/>
              <a:t>Enter name: Mustanil Zumar</a:t>
            </a:r>
          </a:p>
          <a:p>
            <a:r>
              <a:rPr lang="en-US" dirty="0"/>
              <a:t>Your name is Mustanil</a:t>
            </a:r>
          </a:p>
        </p:txBody>
      </p:sp>
    </p:spTree>
    <p:extLst>
      <p:ext uri="{BB962C8B-B14F-4D97-AF65-F5344CB8AC3E}">
        <p14:creationId xmlns:p14="http://schemas.microsoft.com/office/powerpoint/2010/main" val="368438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panose="02040502050405020303" pitchFamily="18" charset="0"/>
              </a:rPr>
              <a:t>Read Line of Text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5" y="1412237"/>
            <a:ext cx="8342142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Georgia" panose="02040502050405020303" pitchFamily="18" charset="0"/>
              </a:rPr>
              <a:t>gets() and puts()</a:t>
            </a:r>
            <a:endParaRPr lang="en-US" sz="2800" dirty="0"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89424-D611-91DF-1914-37D5A3AD8900}"/>
              </a:ext>
            </a:extLst>
          </p:cNvPr>
          <p:cNvSpPr txBox="1"/>
          <p:nvPr/>
        </p:nvSpPr>
        <p:spPr>
          <a:xfrm>
            <a:off x="2897944" y="2354955"/>
            <a:ext cx="8342142" cy="26776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void main(){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char a[50];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printf("Enter your text: ");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gets(a);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printf("Text is: ");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puts(a);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5829D-4186-1011-F046-A76052FA45C7}"/>
              </a:ext>
            </a:extLst>
          </p:cNvPr>
          <p:cNvSpPr txBox="1"/>
          <p:nvPr/>
        </p:nvSpPr>
        <p:spPr>
          <a:xfrm>
            <a:off x="2897944" y="5390554"/>
            <a:ext cx="8342142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latin typeface="Georgia" panose="02040502050405020303" pitchFamily="18" charset="0"/>
              </a:rPr>
              <a:t>Gets is risky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latin typeface="Georgia" panose="02040502050405020303" pitchFamily="18" charset="0"/>
              </a:rPr>
              <a:t>Buffer overflow </a:t>
            </a:r>
            <a:r>
              <a:rPr lang="en-US" sz="2000" dirty="0">
                <a:latin typeface="Georgia" panose="02040502050405020303" pitchFamily="18" charset="0"/>
                <a:sym typeface="Wingdings" panose="05000000000000000000" pitchFamily="2" charset="2"/>
              </a:rPr>
              <a:t> stops when “enter” is pressed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err="1">
                <a:latin typeface="Georgia" panose="02040502050405020303" pitchFamily="18" charset="0"/>
                <a:sym typeface="Wingdings" panose="05000000000000000000" pitchFamily="2" charset="2"/>
              </a:rPr>
              <a:t>fgets</a:t>
            </a:r>
            <a:r>
              <a:rPr lang="en-US" sz="2000" dirty="0">
                <a:latin typeface="Georgia" panose="02040502050405020303" pitchFamily="18" charset="0"/>
                <a:sym typeface="Wingdings" panose="05000000000000000000" pitchFamily="2" charset="2"/>
              </a:rPr>
              <a:t>()</a:t>
            </a:r>
            <a:endParaRPr lang="en-US" sz="1800" dirty="0">
              <a:latin typeface="Georgia" panose="02040502050405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057EF2-E22F-3B5B-BB9C-09B794FD1D8B}"/>
              </a:ext>
            </a:extLst>
          </p:cNvPr>
          <p:cNvSpPr txBox="1"/>
          <p:nvPr/>
        </p:nvSpPr>
        <p:spPr>
          <a:xfrm>
            <a:off x="7069015" y="612017"/>
            <a:ext cx="4593102" cy="138499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u="sng" dirty="0"/>
              <a:t>OUTPUT:</a:t>
            </a:r>
          </a:p>
          <a:p>
            <a:r>
              <a:rPr lang="en-US" dirty="0"/>
              <a:t>Enter your text: This is the beginning of the session and you should be warned.</a:t>
            </a:r>
          </a:p>
          <a:p>
            <a:r>
              <a:rPr lang="en-US" dirty="0"/>
              <a:t>Text is: This is the beginning of the session and you should be warned.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94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Georgia" panose="02040502050405020303" pitchFamily="18" charset="0"/>
              </a:rPr>
              <a:t>fgets</a:t>
            </a:r>
            <a:r>
              <a:rPr lang="en-US" sz="3600" dirty="0"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8665699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Georgia" panose="02040502050405020303" pitchFamily="18" charset="0"/>
              </a:rPr>
              <a:t>Makes sure that not more than max limit of char is read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48B20-8F01-58A6-3497-2CB62915B9DC}"/>
              </a:ext>
            </a:extLst>
          </p:cNvPr>
          <p:cNvSpPr txBox="1"/>
          <p:nvPr/>
        </p:nvSpPr>
        <p:spPr>
          <a:xfrm>
            <a:off x="2897944" y="2638207"/>
            <a:ext cx="7335129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/>
              <a:t>fgets(char *str, int n, FILE *stream)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308229-468B-93BB-92AD-1538E35680D6}"/>
              </a:ext>
            </a:extLst>
          </p:cNvPr>
          <p:cNvSpPr txBox="1"/>
          <p:nvPr/>
        </p:nvSpPr>
        <p:spPr>
          <a:xfrm>
            <a:off x="2828778" y="5383073"/>
            <a:ext cx="6098344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 err="1"/>
              <a:t>fgets</a:t>
            </a:r>
            <a:r>
              <a:rPr lang="en-US" sz="2800" dirty="0"/>
              <a:t>(str, 20, stdin)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B07144-3CDB-6932-A507-35FD7EDB8959}"/>
              </a:ext>
            </a:extLst>
          </p:cNvPr>
          <p:cNvSpPr txBox="1"/>
          <p:nvPr/>
        </p:nvSpPr>
        <p:spPr>
          <a:xfrm>
            <a:off x="2828778" y="3537550"/>
            <a:ext cx="8516815" cy="14773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Nunito" pitchFamily="2" charset="0"/>
              </a:rPr>
              <a:t>str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Nunito" pitchFamily="2" charset="0"/>
              </a:rPr>
              <a:t> − This is the pointer to an array of chars where the string read is stored.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Nunito" pitchFamily="2" charset="0"/>
              </a:rPr>
              <a:t>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Nunito" pitchFamily="2" charset="0"/>
              </a:rPr>
              <a:t> − This is the maximum number of characters to be read (including the final null-character). Usually, the length of the array passed as str is used.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Nunito" pitchFamily="2" charset="0"/>
              </a:rPr>
              <a:t>stream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Nunito" pitchFamily="2" charset="0"/>
              </a:rPr>
              <a:t> − This is the pointer to a FILE object that identifies the stream where characters are read from.</a:t>
            </a:r>
          </a:p>
        </p:txBody>
      </p:sp>
    </p:spTree>
    <p:extLst>
      <p:ext uri="{BB962C8B-B14F-4D97-AF65-F5344CB8AC3E}">
        <p14:creationId xmlns:p14="http://schemas.microsoft.com/office/powerpoint/2010/main" val="259229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EA730E-B374-4921-AFCF-C7030A918742}"/>
              </a:ext>
            </a:extLst>
          </p:cNvPr>
          <p:cNvSpPr txBox="1"/>
          <p:nvPr/>
        </p:nvSpPr>
        <p:spPr>
          <a:xfrm>
            <a:off x="2897945" y="407963"/>
            <a:ext cx="882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Georgia" panose="02040502050405020303" pitchFamily="18" charset="0"/>
              </a:rPr>
              <a:t>fgets</a:t>
            </a:r>
            <a:r>
              <a:rPr lang="en-US" sz="3600" dirty="0"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484A4-34D4-93AF-ADCB-DB1D82D2F88F}"/>
              </a:ext>
            </a:extLst>
          </p:cNvPr>
          <p:cNvSpPr txBox="1"/>
          <p:nvPr/>
        </p:nvSpPr>
        <p:spPr>
          <a:xfrm>
            <a:off x="2897944" y="1412237"/>
            <a:ext cx="8665699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Georgia" panose="02040502050405020303" pitchFamily="18" charset="0"/>
              </a:rPr>
              <a:t>Makes sure that not more than max limit of char is read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48B20-8F01-58A6-3497-2CB62915B9DC}"/>
              </a:ext>
            </a:extLst>
          </p:cNvPr>
          <p:cNvSpPr txBox="1"/>
          <p:nvPr/>
        </p:nvSpPr>
        <p:spPr>
          <a:xfrm>
            <a:off x="2897944" y="2638207"/>
            <a:ext cx="7335129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/>
              <a:t>fgets(char *str, int n, FILE *stream)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308229-468B-93BB-92AD-1538E35680D6}"/>
              </a:ext>
            </a:extLst>
          </p:cNvPr>
          <p:cNvSpPr txBox="1"/>
          <p:nvPr/>
        </p:nvSpPr>
        <p:spPr>
          <a:xfrm>
            <a:off x="2897944" y="3525336"/>
            <a:ext cx="6098344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 err="1"/>
              <a:t>fgets</a:t>
            </a:r>
            <a:r>
              <a:rPr lang="en-US" sz="2800" dirty="0"/>
              <a:t>(str, 20, stdin)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249449-4130-6C13-A2CD-079EE41D07B6}"/>
              </a:ext>
            </a:extLst>
          </p:cNvPr>
          <p:cNvSpPr txBox="1"/>
          <p:nvPr/>
        </p:nvSpPr>
        <p:spPr>
          <a:xfrm>
            <a:off x="2897943" y="4607241"/>
            <a:ext cx="8665699" cy="12003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b="1" u="sng" dirty="0"/>
              <a:t>OUTPUT:</a:t>
            </a:r>
          </a:p>
          <a:p>
            <a:r>
              <a:rPr lang="en-US" sz="1800" dirty="0"/>
              <a:t>Enter your text: This is the beginning of the session and you should be warned.</a:t>
            </a:r>
          </a:p>
          <a:p>
            <a:r>
              <a:rPr lang="en-US" sz="1800" dirty="0"/>
              <a:t>Text is: This is the beginning of the session and you </a:t>
            </a:r>
            <a:r>
              <a:rPr lang="en-US" sz="1800" dirty="0" err="1"/>
              <a:t>shoul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3150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0228E6B-BAE9-5FA0-4A18-26053F8B5B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461416"/>
              </p:ext>
            </p:extLst>
          </p:nvPr>
        </p:nvGraphicFramePr>
        <p:xfrm>
          <a:off x="2552505" y="1816946"/>
          <a:ext cx="8128000" cy="3774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863557">
                  <a:extLst>
                    <a:ext uri="{9D8B030D-6E8A-4147-A177-3AD203B41FA5}">
                      <a16:colId xmlns:a16="http://schemas.microsoft.com/office/drawing/2014/main" val="2568022905"/>
                    </a:ext>
                  </a:extLst>
                </a:gridCol>
                <a:gridCol w="5264443">
                  <a:extLst>
                    <a:ext uri="{9D8B030D-6E8A-4147-A177-3AD203B41FA5}">
                      <a16:colId xmlns:a16="http://schemas.microsoft.com/office/drawing/2014/main" val="4952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488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strlen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</a:t>
                      </a:r>
                      <a:r>
                        <a:rPr lang="en-US" sz="1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string_name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returns the length of string name.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3648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strcpy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(destination, source)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copies the contents of source string to destination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976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strcat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first_string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second_string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concats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or joins first string with second string. The result of the string is stored in first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94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strcmp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first_string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second_string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compares the first string with second string. If both strings are same, it returns 0.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176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strrev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(string)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returns reverse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464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strlwr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(string)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returns string characters in lowercase.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75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strupr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(string)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returns string characters in uppercase.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62282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F2EA483-FFF7-8BD6-E445-1F1383DA11AA}"/>
              </a:ext>
            </a:extLst>
          </p:cNvPr>
          <p:cNvSpPr txBox="1"/>
          <p:nvPr/>
        </p:nvSpPr>
        <p:spPr>
          <a:xfrm>
            <a:off x="2552505" y="958837"/>
            <a:ext cx="60983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b="0" i="0" dirty="0">
                <a:solidFill>
                  <a:srgbClr val="610B38"/>
                </a:solidFill>
                <a:effectLst/>
                <a:latin typeface="erdana"/>
              </a:rPr>
              <a:t>C String Functions</a:t>
            </a:r>
          </a:p>
        </p:txBody>
      </p:sp>
    </p:spTree>
    <p:extLst>
      <p:ext uri="{BB962C8B-B14F-4D97-AF65-F5344CB8AC3E}">
        <p14:creationId xmlns:p14="http://schemas.microsoft.com/office/powerpoint/2010/main" val="1321826296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troduction to Java Programming for High School by Slidesgo">
  <a:themeElements>
    <a:clrScheme name="Simple Light">
      <a:dk1>
        <a:srgbClr val="E7E7E7"/>
      </a:dk1>
      <a:lt1>
        <a:srgbClr val="10111A"/>
      </a:lt1>
      <a:dk2>
        <a:srgbClr val="FD4A4A"/>
      </a:dk2>
      <a:lt2>
        <a:srgbClr val="EC7955"/>
      </a:lt2>
      <a:accent1>
        <a:srgbClr val="E81A81"/>
      </a:accent1>
      <a:accent2>
        <a:srgbClr val="94EE6B"/>
      </a:accent2>
      <a:accent3>
        <a:srgbClr val="4CAE97"/>
      </a:accent3>
      <a:accent4>
        <a:srgbClr val="BD64B5"/>
      </a:accent4>
      <a:accent5>
        <a:srgbClr val="FFFF99"/>
      </a:accent5>
      <a:accent6>
        <a:srgbClr val="2C293A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over and End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7B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PONTS">
      <a:majorFont>
        <a:latin typeface="Arial"/>
        <a:ea typeface="Malgun Gothic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ontents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8C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Section Break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7B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Computer Algorithm Lesson for College by Slidesgo</Template>
  <TotalTime>1257</TotalTime>
  <Words>1044</Words>
  <Application>Microsoft Office PowerPoint</Application>
  <PresentationFormat>Widescreen</PresentationFormat>
  <Paragraphs>140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11</vt:i4>
      </vt:variant>
    </vt:vector>
  </HeadingPairs>
  <TitlesOfParts>
    <vt:vector size="37" baseType="lpstr">
      <vt:lpstr>Arial</vt:lpstr>
      <vt:lpstr>Bebas Neue</vt:lpstr>
      <vt:lpstr>Comfortaa</vt:lpstr>
      <vt:lpstr>Comfortaa Medium</vt:lpstr>
      <vt:lpstr>Consolas</vt:lpstr>
      <vt:lpstr>DM Sans</vt:lpstr>
      <vt:lpstr>Droid Sans Mono</vt:lpstr>
      <vt:lpstr>erdana</vt:lpstr>
      <vt:lpstr>Fira Code</vt:lpstr>
      <vt:lpstr>Georgia</vt:lpstr>
      <vt:lpstr>inter-regular</vt:lpstr>
      <vt:lpstr>Lato</vt:lpstr>
      <vt:lpstr>Nunito</vt:lpstr>
      <vt:lpstr>Nunito Light</vt:lpstr>
      <vt:lpstr>Proxima Nova</vt:lpstr>
      <vt:lpstr>PT Sans</vt:lpstr>
      <vt:lpstr>Source Code Pro</vt:lpstr>
      <vt:lpstr>Source Code Pro Medium</vt:lpstr>
      <vt:lpstr>Wingdings</vt:lpstr>
      <vt:lpstr>Computer Algorithm Lesson for College by Slidesgo</vt:lpstr>
      <vt:lpstr>Slidesgo Final Pages</vt:lpstr>
      <vt:lpstr>Introduction to Java Programming for High School by Slidesgo</vt:lpstr>
      <vt:lpstr>1_Slidesgo Final Pages</vt:lpstr>
      <vt:lpstr>Cover and End Slide Master</vt:lpstr>
      <vt:lpstr>Contents Slide Master</vt:lpstr>
      <vt:lpstr>Section Break Slide Master</vt:lpstr>
      <vt:lpstr>Strings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Strings</dc:title>
  <dc:creator>Nadia Binte Asif</dc:creator>
  <cp:lastModifiedBy>Nadia Binte Asif</cp:lastModifiedBy>
  <cp:revision>5</cp:revision>
  <dcterms:created xsi:type="dcterms:W3CDTF">2023-09-07T04:44:42Z</dcterms:created>
  <dcterms:modified xsi:type="dcterms:W3CDTF">2023-09-26T03:41:41Z</dcterms:modified>
</cp:coreProperties>
</file>

<file path=docProps/thumbnail.jpeg>
</file>